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ableStyles" Target="tableStyles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B316B-9EF3-410A-8F77-74FE1985C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B23387-252B-4ED0-A57E-EC5F97EBA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11830-EDDC-499C-9824-24A39C9B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1191AC-903E-49E8-BC33-7773F95A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B30106-E4DD-4DD9-AE0D-B8DD96FD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CA3AE-4C19-41C1-AB16-EFF1833F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736029-ED69-491F-B382-873C04DB7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82293-DCE5-44FA-A25A-F81F184C9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61D5A-B925-491F-A07F-2CCF76AD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E1F4B1-D175-480A-8EB7-C3E2AD93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BA27B2-5D72-4409-8ABB-59524862C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83E364-9E1C-4847-B8A8-3CC6B5B2C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62E7DF-1282-4E24-BD85-CA52332B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6EC994-6DA3-4519-AAB8-961978A8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8C19B8-099E-47BE-B6AB-CF2F94F7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45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07886-CC58-4414-BEE5-F60D44C0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2A384-5D27-4F15-9F84-D206589CA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C4BABC-CB37-440C-934A-8CBA58E3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5447C2-73EB-4B73-850D-1B1032EE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8FBD8-E2AF-473E-B96D-5CBD7ADA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38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72DEF-3ACB-4BD4-9BA4-4DEC09113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DCE03B-877E-4CDB-9588-BC085823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F2271-F98F-45FB-9860-45D4F63A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3EDD15-679D-4A63-BF12-6189DEF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A1666-69A8-4A5A-8366-1E3D4A90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89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EAA34-41D9-413B-88FD-499B7CA5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1CDA8F-14E2-478D-857E-FD59CF1CC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5F01F9-DD65-4161-8FA7-FC8C46984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481227-0EF0-4AAA-BBFF-743A55B7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A77834-3939-49A6-8B65-7EA943CA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4FC2D-B9CE-40F7-8C12-DD45C280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34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1CED7-6737-4885-B412-2CCD63F8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AA88A8-60BE-4D20-921B-2397C8ACF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3BEF6D-BC13-4547-A42E-647E328EB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39FF9B-AAA7-45D4-BAE2-2E78D4EFD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754513-5997-4636-B9B7-328EF5030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FF2DBD-8C7A-4D85-B1F5-C69C1417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D76099-DBF6-4DF5-8A05-8935C0FE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8E25F5-9A3A-4A9A-BF13-C2848DC6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56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C4DC5-7ABB-4BA3-BD6F-1749C58D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6D4349-69C2-4F35-9689-4D62AD68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D472AF-E9E7-4E52-8D43-95BC0654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46B406-C4BF-46A8-8588-F287F5F6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4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3ECACD-A30F-49CA-8838-2352323E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6AF27C-738A-4AC7-9315-06113F2FC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4127DE-4950-432E-A33D-95BDCA9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55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4AED0-8A18-45E0-B232-0E988CEE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EB1CBB-8B88-4FD9-AF3F-05BE5782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4502C2-E0B8-4E7D-A34E-7518BC3B4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D1C26C-D1EC-4300-A307-99C3817F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1F388C-FE4E-4218-85D7-DCDEAA72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353D8-34CC-42F8-9829-EE21FD6B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34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52D02-F020-40B2-A6B9-4A87004B7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E7BA78-F4A4-4D09-AD49-1001D5F07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D70B0A-429F-4DB6-AE81-7F965E4AA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9035F3-40BB-4E4B-94A3-952F8827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176A2E-D75E-4BB7-8FCE-CEDC8A9A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56EAA7-1CD7-4BD2-ABFD-93C24B4B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27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08EBEC-F0DB-4680-9455-6EC00EA8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9F5C8-99D6-46B0-9951-49CA18985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64CDA-F21E-48A3-A63D-569923596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10CB5-5F5C-457E-A1E2-3595BE0C6F3E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A61DC-0F41-4BA7-881C-8C60809D2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A0290-C38C-4D42-943C-818C49932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5477F-4A8B-4700-ABAC-5A12624CD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211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">
            <a:extLst>
              <a:ext uri="{FF2B5EF4-FFF2-40B4-BE49-F238E27FC236}">
                <a16:creationId xmlns:a16="http://schemas.microsoft.com/office/drawing/2014/main" id="{96CE6DF1-5F59-44D7-BBCD-444AD4C0B8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4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">
            <a:extLst>
              <a:ext uri="{FF2B5EF4-FFF2-40B4-BE49-F238E27FC236}">
                <a16:creationId xmlns:a16="http://schemas.microsoft.com/office/drawing/2014/main" id="{86668E79-088F-4D6F-821E-D71FDAEDE6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01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9">
            <a:extLst>
              <a:ext uri="{FF2B5EF4-FFF2-40B4-BE49-F238E27FC236}">
                <a16:creationId xmlns:a16="http://schemas.microsoft.com/office/drawing/2014/main" id="{FACB432D-A311-4F6E-A7A5-F8008DEED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544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60">
            <a:extLst>
              <a:ext uri="{FF2B5EF4-FFF2-40B4-BE49-F238E27FC236}">
                <a16:creationId xmlns:a16="http://schemas.microsoft.com/office/drawing/2014/main" id="{CA385EAC-7A46-4521-A3A6-8C421942E4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086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61">
            <a:extLst>
              <a:ext uri="{FF2B5EF4-FFF2-40B4-BE49-F238E27FC236}">
                <a16:creationId xmlns:a16="http://schemas.microsoft.com/office/drawing/2014/main" id="{300A7EB2-EA81-41B0-ABFE-A994BBD4D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08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62">
            <a:extLst>
              <a:ext uri="{FF2B5EF4-FFF2-40B4-BE49-F238E27FC236}">
                <a16:creationId xmlns:a16="http://schemas.microsoft.com/office/drawing/2014/main" id="{E991947E-50B0-4B43-ABF5-0C20190973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40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63">
            <a:extLst>
              <a:ext uri="{FF2B5EF4-FFF2-40B4-BE49-F238E27FC236}">
                <a16:creationId xmlns:a16="http://schemas.microsoft.com/office/drawing/2014/main" id="{7D03D053-E71B-4191-B7B4-74329F2000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9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64">
            <a:extLst>
              <a:ext uri="{FF2B5EF4-FFF2-40B4-BE49-F238E27FC236}">
                <a16:creationId xmlns:a16="http://schemas.microsoft.com/office/drawing/2014/main" id="{74C090E7-326A-4F67-A4BB-152B2D1C2C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88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65">
            <a:extLst>
              <a:ext uri="{FF2B5EF4-FFF2-40B4-BE49-F238E27FC236}">
                <a16:creationId xmlns:a16="http://schemas.microsoft.com/office/drawing/2014/main" id="{06F69B96-E8A9-48D5-A99C-8C829227B1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952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66">
            <a:extLst>
              <a:ext uri="{FF2B5EF4-FFF2-40B4-BE49-F238E27FC236}">
                <a16:creationId xmlns:a16="http://schemas.microsoft.com/office/drawing/2014/main" id="{EB117F5F-7678-4D4B-8505-194EB5CB10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830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0">
            <a:extLst>
              <a:ext uri="{FF2B5EF4-FFF2-40B4-BE49-F238E27FC236}">
                <a16:creationId xmlns:a16="http://schemas.microsoft.com/office/drawing/2014/main" id="{B1EDEF68-4028-4351-A646-1452465765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727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1">
            <a:extLst>
              <a:ext uri="{FF2B5EF4-FFF2-40B4-BE49-F238E27FC236}">
                <a16:creationId xmlns:a16="http://schemas.microsoft.com/office/drawing/2014/main" id="{CA4C3691-AB59-4D70-88F1-C89F1EB1A6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99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6">
            <a:extLst>
              <a:ext uri="{FF2B5EF4-FFF2-40B4-BE49-F238E27FC236}">
                <a16:creationId xmlns:a16="http://schemas.microsoft.com/office/drawing/2014/main" id="{B87B2308-7C1A-44D4-8A9C-ABCB6C1EC0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448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2">
            <a:extLst>
              <a:ext uri="{FF2B5EF4-FFF2-40B4-BE49-F238E27FC236}">
                <a16:creationId xmlns:a16="http://schemas.microsoft.com/office/drawing/2014/main" id="{C951BD7E-6FA8-4A51-B561-C29926A7C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03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3">
            <a:extLst>
              <a:ext uri="{FF2B5EF4-FFF2-40B4-BE49-F238E27FC236}">
                <a16:creationId xmlns:a16="http://schemas.microsoft.com/office/drawing/2014/main" id="{4C5CD695-F5C3-437E-86C5-6BFAAAED02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081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4">
            <a:extLst>
              <a:ext uri="{FF2B5EF4-FFF2-40B4-BE49-F238E27FC236}">
                <a16:creationId xmlns:a16="http://schemas.microsoft.com/office/drawing/2014/main" id="{70FF803D-9FD1-4DB2-AD07-E5212DC1FE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714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5">
            <a:extLst>
              <a:ext uri="{FF2B5EF4-FFF2-40B4-BE49-F238E27FC236}">
                <a16:creationId xmlns:a16="http://schemas.microsoft.com/office/drawing/2014/main" id="{139AB7C3-E884-46DB-BCAC-E6137A2111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097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6">
            <a:extLst>
              <a:ext uri="{FF2B5EF4-FFF2-40B4-BE49-F238E27FC236}">
                <a16:creationId xmlns:a16="http://schemas.microsoft.com/office/drawing/2014/main" id="{9B4EDECB-87DC-4936-B0A4-B09CE86775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4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7">
            <a:extLst>
              <a:ext uri="{FF2B5EF4-FFF2-40B4-BE49-F238E27FC236}">
                <a16:creationId xmlns:a16="http://schemas.microsoft.com/office/drawing/2014/main" id="{2E6E5A33-3126-4BE1-82C7-5E5C264BA1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573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8">
            <a:extLst>
              <a:ext uri="{FF2B5EF4-FFF2-40B4-BE49-F238E27FC236}">
                <a16:creationId xmlns:a16="http://schemas.microsoft.com/office/drawing/2014/main" id="{85463D6E-5862-4BE8-AC34-ED59CC3FF3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4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9">
            <a:extLst>
              <a:ext uri="{FF2B5EF4-FFF2-40B4-BE49-F238E27FC236}">
                <a16:creationId xmlns:a16="http://schemas.microsoft.com/office/drawing/2014/main" id="{2DE42D96-83C7-474C-9D71-93979CEF4D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375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0">
            <a:extLst>
              <a:ext uri="{FF2B5EF4-FFF2-40B4-BE49-F238E27FC236}">
                <a16:creationId xmlns:a16="http://schemas.microsoft.com/office/drawing/2014/main" id="{11944B16-B8DC-48AF-B947-EF0606D1B6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882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1">
            <a:extLst>
              <a:ext uri="{FF2B5EF4-FFF2-40B4-BE49-F238E27FC236}">
                <a16:creationId xmlns:a16="http://schemas.microsoft.com/office/drawing/2014/main" id="{3A023DE8-2ED5-452F-8BF0-8EBA8A1C8D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7">
            <a:extLst>
              <a:ext uri="{FF2B5EF4-FFF2-40B4-BE49-F238E27FC236}">
                <a16:creationId xmlns:a16="http://schemas.microsoft.com/office/drawing/2014/main" id="{258C07B7-D29D-45DE-BB64-B6A2636106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814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2">
            <a:extLst>
              <a:ext uri="{FF2B5EF4-FFF2-40B4-BE49-F238E27FC236}">
                <a16:creationId xmlns:a16="http://schemas.microsoft.com/office/drawing/2014/main" id="{61893637-1865-49F9-A117-1C8420CA5F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818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3">
            <a:extLst>
              <a:ext uri="{FF2B5EF4-FFF2-40B4-BE49-F238E27FC236}">
                <a16:creationId xmlns:a16="http://schemas.microsoft.com/office/drawing/2014/main" id="{F2A95B4B-9050-4A48-805D-E0ACBF8ED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20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4">
            <a:extLst>
              <a:ext uri="{FF2B5EF4-FFF2-40B4-BE49-F238E27FC236}">
                <a16:creationId xmlns:a16="http://schemas.microsoft.com/office/drawing/2014/main" id="{678CF0EA-8020-459F-A36A-0EC06D7BA1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409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5">
            <a:extLst>
              <a:ext uri="{FF2B5EF4-FFF2-40B4-BE49-F238E27FC236}">
                <a16:creationId xmlns:a16="http://schemas.microsoft.com/office/drawing/2014/main" id="{CEE23A7D-B6E4-4804-A40C-A1DD40F0B6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616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6">
            <a:extLst>
              <a:ext uri="{FF2B5EF4-FFF2-40B4-BE49-F238E27FC236}">
                <a16:creationId xmlns:a16="http://schemas.microsoft.com/office/drawing/2014/main" id="{84B65B63-9D91-41AA-BCBC-D86879BB08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369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7">
            <a:extLst>
              <a:ext uri="{FF2B5EF4-FFF2-40B4-BE49-F238E27FC236}">
                <a16:creationId xmlns:a16="http://schemas.microsoft.com/office/drawing/2014/main" id="{83D5F378-1A5E-4F13-AA44-21799ACF40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187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8">
            <a:extLst>
              <a:ext uri="{FF2B5EF4-FFF2-40B4-BE49-F238E27FC236}">
                <a16:creationId xmlns:a16="http://schemas.microsoft.com/office/drawing/2014/main" id="{C9E718EB-B84E-446D-9C3A-6B2583D283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46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9">
            <a:extLst>
              <a:ext uri="{FF2B5EF4-FFF2-40B4-BE49-F238E27FC236}">
                <a16:creationId xmlns:a16="http://schemas.microsoft.com/office/drawing/2014/main" id="{798128BC-EE00-4005-BA1E-5C6E94A644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055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30">
            <a:extLst>
              <a:ext uri="{FF2B5EF4-FFF2-40B4-BE49-F238E27FC236}">
                <a16:creationId xmlns:a16="http://schemas.microsoft.com/office/drawing/2014/main" id="{FC1F92DE-D168-4B63-8AAF-2A096F5DC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6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31">
            <a:extLst>
              <a:ext uri="{FF2B5EF4-FFF2-40B4-BE49-F238E27FC236}">
                <a16:creationId xmlns:a16="http://schemas.microsoft.com/office/drawing/2014/main" id="{D4AADA2B-D006-450C-A311-45015663B8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0"/>
            <a:ext cx="958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8">
            <a:extLst>
              <a:ext uri="{FF2B5EF4-FFF2-40B4-BE49-F238E27FC236}">
                <a16:creationId xmlns:a16="http://schemas.microsoft.com/office/drawing/2014/main" id="{E6F2773A-0597-4CEB-9C82-83D533DE52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39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32">
            <a:extLst>
              <a:ext uri="{FF2B5EF4-FFF2-40B4-BE49-F238E27FC236}">
                <a16:creationId xmlns:a16="http://schemas.microsoft.com/office/drawing/2014/main" id="{C92D19D0-4E6A-45D2-A8FA-4C0430B641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0"/>
            <a:ext cx="958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261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0">
            <a:extLst>
              <a:ext uri="{FF2B5EF4-FFF2-40B4-BE49-F238E27FC236}">
                <a16:creationId xmlns:a16="http://schemas.microsoft.com/office/drawing/2014/main" id="{5666943F-D538-401C-9592-49AD115E92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73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1">
            <a:extLst>
              <a:ext uri="{FF2B5EF4-FFF2-40B4-BE49-F238E27FC236}">
                <a16:creationId xmlns:a16="http://schemas.microsoft.com/office/drawing/2014/main" id="{1269F7F4-151A-444D-B52E-ED40B9DB00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04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2">
            <a:extLst>
              <a:ext uri="{FF2B5EF4-FFF2-40B4-BE49-F238E27FC236}">
                <a16:creationId xmlns:a16="http://schemas.microsoft.com/office/drawing/2014/main" id="{7F4BE61B-9B35-49A0-AB42-DFB12CFA3C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37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3">
            <a:extLst>
              <a:ext uri="{FF2B5EF4-FFF2-40B4-BE49-F238E27FC236}">
                <a16:creationId xmlns:a16="http://schemas.microsoft.com/office/drawing/2014/main" id="{B5F12190-1295-4663-8ADF-3B206ABA2E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630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4">
            <a:extLst>
              <a:ext uri="{FF2B5EF4-FFF2-40B4-BE49-F238E27FC236}">
                <a16:creationId xmlns:a16="http://schemas.microsoft.com/office/drawing/2014/main" id="{616075AF-EEDD-4ED2-B9AD-90A96C80A2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395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5">
            <a:extLst>
              <a:ext uri="{FF2B5EF4-FFF2-40B4-BE49-F238E27FC236}">
                <a16:creationId xmlns:a16="http://schemas.microsoft.com/office/drawing/2014/main" id="{57C6F861-89F3-43CB-9BF6-3EA182484A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462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6">
            <a:extLst>
              <a:ext uri="{FF2B5EF4-FFF2-40B4-BE49-F238E27FC236}">
                <a16:creationId xmlns:a16="http://schemas.microsoft.com/office/drawing/2014/main" id="{4DD7B4AF-55EC-47B4-8F46-0FA789881C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31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7">
            <a:extLst>
              <a:ext uri="{FF2B5EF4-FFF2-40B4-BE49-F238E27FC236}">
                <a16:creationId xmlns:a16="http://schemas.microsoft.com/office/drawing/2014/main" id="{3F72D191-A29C-4664-9AA6-E2A16EAC0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200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8">
            <a:extLst>
              <a:ext uri="{FF2B5EF4-FFF2-40B4-BE49-F238E27FC236}">
                <a16:creationId xmlns:a16="http://schemas.microsoft.com/office/drawing/2014/main" id="{0FDA3FC6-08E1-423B-B9FC-B9033878D9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2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9">
            <a:extLst>
              <a:ext uri="{FF2B5EF4-FFF2-40B4-BE49-F238E27FC236}">
                <a16:creationId xmlns:a16="http://schemas.microsoft.com/office/drawing/2014/main" id="{63AF3510-60A9-4879-AB1B-FAA1DA420B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83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9">
            <a:extLst>
              <a:ext uri="{FF2B5EF4-FFF2-40B4-BE49-F238E27FC236}">
                <a16:creationId xmlns:a16="http://schemas.microsoft.com/office/drawing/2014/main" id="{211132DC-FF81-4FE1-9BD8-F8A88721C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535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0">
            <a:extLst>
              <a:ext uri="{FF2B5EF4-FFF2-40B4-BE49-F238E27FC236}">
                <a16:creationId xmlns:a16="http://schemas.microsoft.com/office/drawing/2014/main" id="{734440E9-72B8-41A0-815C-C53520866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60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1">
            <a:extLst>
              <a:ext uri="{FF2B5EF4-FFF2-40B4-BE49-F238E27FC236}">
                <a16:creationId xmlns:a16="http://schemas.microsoft.com/office/drawing/2014/main" id="{FA7A7F44-2BEE-4AA8-88DD-5C4725EF4C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06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2">
            <a:extLst>
              <a:ext uri="{FF2B5EF4-FFF2-40B4-BE49-F238E27FC236}">
                <a16:creationId xmlns:a16="http://schemas.microsoft.com/office/drawing/2014/main" id="{26A66A28-C3D8-41C7-9C6A-B6C609447E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261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3">
            <a:extLst>
              <a:ext uri="{FF2B5EF4-FFF2-40B4-BE49-F238E27FC236}">
                <a16:creationId xmlns:a16="http://schemas.microsoft.com/office/drawing/2014/main" id="{D01C3680-0F09-44A1-9A10-7D4FBB7DAE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181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4">
            <a:extLst>
              <a:ext uri="{FF2B5EF4-FFF2-40B4-BE49-F238E27FC236}">
                <a16:creationId xmlns:a16="http://schemas.microsoft.com/office/drawing/2014/main" id="{85DE3C2F-67BD-4AD9-BA68-AE9976271B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81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5">
            <a:extLst>
              <a:ext uri="{FF2B5EF4-FFF2-40B4-BE49-F238E27FC236}">
                <a16:creationId xmlns:a16="http://schemas.microsoft.com/office/drawing/2014/main" id="{11DBECB2-4152-42D3-8721-962DEF84F4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394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6">
            <a:extLst>
              <a:ext uri="{FF2B5EF4-FFF2-40B4-BE49-F238E27FC236}">
                <a16:creationId xmlns:a16="http://schemas.microsoft.com/office/drawing/2014/main" id="{A3792F29-458E-4A13-8FDE-51B498D4A5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51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7">
            <a:extLst>
              <a:ext uri="{FF2B5EF4-FFF2-40B4-BE49-F238E27FC236}">
                <a16:creationId xmlns:a16="http://schemas.microsoft.com/office/drawing/2014/main" id="{DE69A301-38E6-470D-8461-AD6E715F7E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04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8">
            <a:extLst>
              <a:ext uri="{FF2B5EF4-FFF2-40B4-BE49-F238E27FC236}">
                <a16:creationId xmlns:a16="http://schemas.microsoft.com/office/drawing/2014/main" id="{84EABBAF-1DD5-4814-AB58-4594D06F39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1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1">
            <a:extLst>
              <a:ext uri="{FF2B5EF4-FFF2-40B4-BE49-F238E27FC236}">
                <a16:creationId xmlns:a16="http://schemas.microsoft.com/office/drawing/2014/main" id="{B5C71D52-16F1-4846-A639-135D73FB8B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738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9">
            <a:extLst>
              <a:ext uri="{FF2B5EF4-FFF2-40B4-BE49-F238E27FC236}">
                <a16:creationId xmlns:a16="http://schemas.microsoft.com/office/drawing/2014/main" id="{C18B3F45-4490-41B4-B898-F46E0038E2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646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30">
            <a:extLst>
              <a:ext uri="{FF2B5EF4-FFF2-40B4-BE49-F238E27FC236}">
                <a16:creationId xmlns:a16="http://schemas.microsoft.com/office/drawing/2014/main" id="{F0F45436-759C-40C5-9010-F77EA83D4B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47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31">
            <a:extLst>
              <a:ext uri="{FF2B5EF4-FFF2-40B4-BE49-F238E27FC236}">
                <a16:creationId xmlns:a16="http://schemas.microsoft.com/office/drawing/2014/main" id="{084D7D7D-CE2A-4545-AED9-EC610479C1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73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32">
            <a:extLst>
              <a:ext uri="{FF2B5EF4-FFF2-40B4-BE49-F238E27FC236}">
                <a16:creationId xmlns:a16="http://schemas.microsoft.com/office/drawing/2014/main" id="{D9BDE18A-C0F1-4EF4-BFA6-EA99285891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90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33">
            <a:extLst>
              <a:ext uri="{FF2B5EF4-FFF2-40B4-BE49-F238E27FC236}">
                <a16:creationId xmlns:a16="http://schemas.microsoft.com/office/drawing/2014/main" id="{10FA9806-40EB-4B21-90CC-DA562829DE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347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34">
            <a:extLst>
              <a:ext uri="{FF2B5EF4-FFF2-40B4-BE49-F238E27FC236}">
                <a16:creationId xmlns:a16="http://schemas.microsoft.com/office/drawing/2014/main" id="{2B2F6AB6-18E8-4C03-B620-CA8AB4F44B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40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35">
            <a:extLst>
              <a:ext uri="{FF2B5EF4-FFF2-40B4-BE49-F238E27FC236}">
                <a16:creationId xmlns:a16="http://schemas.microsoft.com/office/drawing/2014/main" id="{4A0906E4-8FA2-4317-BA2E-3B29EF9395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10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36">
            <a:extLst>
              <a:ext uri="{FF2B5EF4-FFF2-40B4-BE49-F238E27FC236}">
                <a16:creationId xmlns:a16="http://schemas.microsoft.com/office/drawing/2014/main" id="{7025B17E-5EFD-4913-B4C0-0174D9BE25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938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37">
            <a:extLst>
              <a:ext uri="{FF2B5EF4-FFF2-40B4-BE49-F238E27FC236}">
                <a16:creationId xmlns:a16="http://schemas.microsoft.com/office/drawing/2014/main" id="{88BF67C3-3EF4-481F-ACB6-54A0560024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118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0">
            <a:extLst>
              <a:ext uri="{FF2B5EF4-FFF2-40B4-BE49-F238E27FC236}">
                <a16:creationId xmlns:a16="http://schemas.microsoft.com/office/drawing/2014/main" id="{31F373E1-8751-4986-8E57-E0A4D052C7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7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2">
            <a:extLst>
              <a:ext uri="{FF2B5EF4-FFF2-40B4-BE49-F238E27FC236}">
                <a16:creationId xmlns:a16="http://schemas.microsoft.com/office/drawing/2014/main" id="{0B67C270-EFD4-46BB-90BD-D0C15FBE3F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83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1">
            <a:extLst>
              <a:ext uri="{FF2B5EF4-FFF2-40B4-BE49-F238E27FC236}">
                <a16:creationId xmlns:a16="http://schemas.microsoft.com/office/drawing/2014/main" id="{E1DE640D-63F5-4374-9A9F-545A14CCC1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297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2">
            <a:extLst>
              <a:ext uri="{FF2B5EF4-FFF2-40B4-BE49-F238E27FC236}">
                <a16:creationId xmlns:a16="http://schemas.microsoft.com/office/drawing/2014/main" id="{4FA101E5-D12C-4BBD-820E-87EA9FA12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7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3">
            <a:extLst>
              <a:ext uri="{FF2B5EF4-FFF2-40B4-BE49-F238E27FC236}">
                <a16:creationId xmlns:a16="http://schemas.microsoft.com/office/drawing/2014/main" id="{699947B3-5BB4-4A6E-B99F-F78699A469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703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4">
            <a:extLst>
              <a:ext uri="{FF2B5EF4-FFF2-40B4-BE49-F238E27FC236}">
                <a16:creationId xmlns:a16="http://schemas.microsoft.com/office/drawing/2014/main" id="{73400EB0-EF47-47BA-B288-85A08FE606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096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5">
            <a:extLst>
              <a:ext uri="{FF2B5EF4-FFF2-40B4-BE49-F238E27FC236}">
                <a16:creationId xmlns:a16="http://schemas.microsoft.com/office/drawing/2014/main" id="{B8E1457E-1DF0-4510-8A15-D0EBFC816D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469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6">
            <a:extLst>
              <a:ext uri="{FF2B5EF4-FFF2-40B4-BE49-F238E27FC236}">
                <a16:creationId xmlns:a16="http://schemas.microsoft.com/office/drawing/2014/main" id="{EF42F5FA-6B8A-4E05-9FC1-2D10B809D2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38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7">
            <a:extLst>
              <a:ext uri="{FF2B5EF4-FFF2-40B4-BE49-F238E27FC236}">
                <a16:creationId xmlns:a16="http://schemas.microsoft.com/office/drawing/2014/main" id="{A6592B74-3BE5-4410-BDC8-F6D62D375D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8">
            <a:extLst>
              <a:ext uri="{FF2B5EF4-FFF2-40B4-BE49-F238E27FC236}">
                <a16:creationId xmlns:a16="http://schemas.microsoft.com/office/drawing/2014/main" id="{287A9735-FBFA-429A-9116-89950998A4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962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9">
            <a:extLst>
              <a:ext uri="{FF2B5EF4-FFF2-40B4-BE49-F238E27FC236}">
                <a16:creationId xmlns:a16="http://schemas.microsoft.com/office/drawing/2014/main" id="{7C027775-CBDD-4E32-9F68-FADD5CDE74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841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0">
            <a:extLst>
              <a:ext uri="{FF2B5EF4-FFF2-40B4-BE49-F238E27FC236}">
                <a16:creationId xmlns:a16="http://schemas.microsoft.com/office/drawing/2014/main" id="{78A5020E-B1CD-4C6E-AAF1-FB0E39E3C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4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3">
            <a:extLst>
              <a:ext uri="{FF2B5EF4-FFF2-40B4-BE49-F238E27FC236}">
                <a16:creationId xmlns:a16="http://schemas.microsoft.com/office/drawing/2014/main" id="{60CD75AA-8518-4652-94F6-9AE85CCF8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946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1">
            <a:extLst>
              <a:ext uri="{FF2B5EF4-FFF2-40B4-BE49-F238E27FC236}">
                <a16:creationId xmlns:a16="http://schemas.microsoft.com/office/drawing/2014/main" id="{F4921404-7693-4D99-B4AE-44B4C233B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710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2">
            <a:extLst>
              <a:ext uri="{FF2B5EF4-FFF2-40B4-BE49-F238E27FC236}">
                <a16:creationId xmlns:a16="http://schemas.microsoft.com/office/drawing/2014/main" id="{9FEE5901-98D2-4299-B43A-69468D8D5A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23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3">
            <a:extLst>
              <a:ext uri="{FF2B5EF4-FFF2-40B4-BE49-F238E27FC236}">
                <a16:creationId xmlns:a16="http://schemas.microsoft.com/office/drawing/2014/main" id="{15D8B698-2180-4704-949C-C21F1FA2C5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506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4">
            <a:extLst>
              <a:ext uri="{FF2B5EF4-FFF2-40B4-BE49-F238E27FC236}">
                <a16:creationId xmlns:a16="http://schemas.microsoft.com/office/drawing/2014/main" id="{81351EAE-9A57-4B42-994A-06FD1EDEFC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069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5">
            <a:extLst>
              <a:ext uri="{FF2B5EF4-FFF2-40B4-BE49-F238E27FC236}">
                <a16:creationId xmlns:a16="http://schemas.microsoft.com/office/drawing/2014/main" id="{CAD59A7B-C4DC-487E-BB02-0D375C56EA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907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6">
            <a:extLst>
              <a:ext uri="{FF2B5EF4-FFF2-40B4-BE49-F238E27FC236}">
                <a16:creationId xmlns:a16="http://schemas.microsoft.com/office/drawing/2014/main" id="{DED326BD-48B2-4D99-BC05-A781E8C17D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279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7">
            <a:extLst>
              <a:ext uri="{FF2B5EF4-FFF2-40B4-BE49-F238E27FC236}">
                <a16:creationId xmlns:a16="http://schemas.microsoft.com/office/drawing/2014/main" id="{AEEE6D9D-1BAC-40F6-80BE-B5C6FC0E73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3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8">
            <a:extLst>
              <a:ext uri="{FF2B5EF4-FFF2-40B4-BE49-F238E27FC236}">
                <a16:creationId xmlns:a16="http://schemas.microsoft.com/office/drawing/2014/main" id="{75643B0B-7D00-404A-B0AE-4D1A351CEE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639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9">
            <a:extLst>
              <a:ext uri="{FF2B5EF4-FFF2-40B4-BE49-F238E27FC236}">
                <a16:creationId xmlns:a16="http://schemas.microsoft.com/office/drawing/2014/main" id="{007D7DAA-3C89-4961-BBB5-B16DB74E3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062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0">
            <a:extLst>
              <a:ext uri="{FF2B5EF4-FFF2-40B4-BE49-F238E27FC236}">
                <a16:creationId xmlns:a16="http://schemas.microsoft.com/office/drawing/2014/main" id="{7DBCE47A-EBD8-4C6C-B13D-6DC87EAA5A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4">
            <a:extLst>
              <a:ext uri="{FF2B5EF4-FFF2-40B4-BE49-F238E27FC236}">
                <a16:creationId xmlns:a16="http://schemas.microsoft.com/office/drawing/2014/main" id="{2267C6C3-3F7D-48FE-A5CF-5430DEE323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845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1">
            <a:extLst>
              <a:ext uri="{FF2B5EF4-FFF2-40B4-BE49-F238E27FC236}">
                <a16:creationId xmlns:a16="http://schemas.microsoft.com/office/drawing/2014/main" id="{BBB71E8C-EE8C-46A3-8697-7B60F09C98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1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2">
            <a:extLst>
              <a:ext uri="{FF2B5EF4-FFF2-40B4-BE49-F238E27FC236}">
                <a16:creationId xmlns:a16="http://schemas.microsoft.com/office/drawing/2014/main" id="{0FB5B635-ABEE-43C9-9AF5-2226BA9FCB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179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3">
            <a:extLst>
              <a:ext uri="{FF2B5EF4-FFF2-40B4-BE49-F238E27FC236}">
                <a16:creationId xmlns:a16="http://schemas.microsoft.com/office/drawing/2014/main" id="{768E0447-1A70-4CCB-B853-FBBC941987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2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4">
            <a:extLst>
              <a:ext uri="{FF2B5EF4-FFF2-40B4-BE49-F238E27FC236}">
                <a16:creationId xmlns:a16="http://schemas.microsoft.com/office/drawing/2014/main" id="{3D4068B6-2E66-4E7B-B41B-1B4BA573BE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454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5">
            <a:extLst>
              <a:ext uri="{FF2B5EF4-FFF2-40B4-BE49-F238E27FC236}">
                <a16:creationId xmlns:a16="http://schemas.microsoft.com/office/drawing/2014/main" id="{D2061E2E-C3E6-4F04-96CC-A0DD032196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215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6">
            <a:extLst>
              <a:ext uri="{FF2B5EF4-FFF2-40B4-BE49-F238E27FC236}">
                <a16:creationId xmlns:a16="http://schemas.microsoft.com/office/drawing/2014/main" id="{53A73604-F332-45A3-9237-F3F6E95A33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35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7">
            <a:extLst>
              <a:ext uri="{FF2B5EF4-FFF2-40B4-BE49-F238E27FC236}">
                <a16:creationId xmlns:a16="http://schemas.microsoft.com/office/drawing/2014/main" id="{6A3BC54C-1204-45EE-80DC-E183050612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44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8">
            <a:extLst>
              <a:ext uri="{FF2B5EF4-FFF2-40B4-BE49-F238E27FC236}">
                <a16:creationId xmlns:a16="http://schemas.microsoft.com/office/drawing/2014/main" id="{EAE87FB5-804D-49F7-9D29-B7DC17620F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54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9">
            <a:extLst>
              <a:ext uri="{FF2B5EF4-FFF2-40B4-BE49-F238E27FC236}">
                <a16:creationId xmlns:a16="http://schemas.microsoft.com/office/drawing/2014/main" id="{7C0426E2-57D5-479B-8B8B-477A22726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324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0">
            <a:extLst>
              <a:ext uri="{FF2B5EF4-FFF2-40B4-BE49-F238E27FC236}">
                <a16:creationId xmlns:a16="http://schemas.microsoft.com/office/drawing/2014/main" id="{A5D475A0-7EDE-466C-8DF0-44804B3A13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3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5">
            <a:extLst>
              <a:ext uri="{FF2B5EF4-FFF2-40B4-BE49-F238E27FC236}">
                <a16:creationId xmlns:a16="http://schemas.microsoft.com/office/drawing/2014/main" id="{2547FE94-A62C-4241-8BDC-D0020D2F21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40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1">
            <a:extLst>
              <a:ext uri="{FF2B5EF4-FFF2-40B4-BE49-F238E27FC236}">
                <a16:creationId xmlns:a16="http://schemas.microsoft.com/office/drawing/2014/main" id="{5655BAE8-0587-492D-9016-72941486AD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4921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2">
            <a:extLst>
              <a:ext uri="{FF2B5EF4-FFF2-40B4-BE49-F238E27FC236}">
                <a16:creationId xmlns:a16="http://schemas.microsoft.com/office/drawing/2014/main" id="{42FA6AEC-5B09-441F-B75F-2375F386A3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51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3">
            <a:extLst>
              <a:ext uri="{FF2B5EF4-FFF2-40B4-BE49-F238E27FC236}">
                <a16:creationId xmlns:a16="http://schemas.microsoft.com/office/drawing/2014/main" id="{BCC9A3E3-AFAE-4AE9-9DAB-393C72889B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880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4">
            <a:extLst>
              <a:ext uri="{FF2B5EF4-FFF2-40B4-BE49-F238E27FC236}">
                <a16:creationId xmlns:a16="http://schemas.microsoft.com/office/drawing/2014/main" id="{20F07338-D4D8-48C1-872F-487F6BE869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502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5">
            <a:extLst>
              <a:ext uri="{FF2B5EF4-FFF2-40B4-BE49-F238E27FC236}">
                <a16:creationId xmlns:a16="http://schemas.microsoft.com/office/drawing/2014/main" id="{EEFA3455-B17B-47C4-8224-7A4A29334B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050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6">
            <a:extLst>
              <a:ext uri="{FF2B5EF4-FFF2-40B4-BE49-F238E27FC236}">
                <a16:creationId xmlns:a16="http://schemas.microsoft.com/office/drawing/2014/main" id="{532DE727-D509-4C94-B5C1-E0F7A189FB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5772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7">
            <a:extLst>
              <a:ext uri="{FF2B5EF4-FFF2-40B4-BE49-F238E27FC236}">
                <a16:creationId xmlns:a16="http://schemas.microsoft.com/office/drawing/2014/main" id="{5CADF457-2DA8-456E-90AB-07AC5A55AD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075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8">
            <a:extLst>
              <a:ext uri="{FF2B5EF4-FFF2-40B4-BE49-F238E27FC236}">
                <a16:creationId xmlns:a16="http://schemas.microsoft.com/office/drawing/2014/main" id="{3BFE2955-E2E9-4348-A51D-73DE7989E2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917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9">
            <a:extLst>
              <a:ext uri="{FF2B5EF4-FFF2-40B4-BE49-F238E27FC236}">
                <a16:creationId xmlns:a16="http://schemas.microsoft.com/office/drawing/2014/main" id="{B3B31751-D946-46B9-97C3-BE96D82250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36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0">
            <a:extLst>
              <a:ext uri="{FF2B5EF4-FFF2-40B4-BE49-F238E27FC236}">
                <a16:creationId xmlns:a16="http://schemas.microsoft.com/office/drawing/2014/main" id="{29DFCB71-8559-4644-B31B-6C6E969141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9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">
            <a:extLst>
              <a:ext uri="{FF2B5EF4-FFF2-40B4-BE49-F238E27FC236}">
                <a16:creationId xmlns:a16="http://schemas.microsoft.com/office/drawing/2014/main" id="{F08FD056-175E-45FA-8107-3AD6BA08DC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6">
            <a:extLst>
              <a:ext uri="{FF2B5EF4-FFF2-40B4-BE49-F238E27FC236}">
                <a16:creationId xmlns:a16="http://schemas.microsoft.com/office/drawing/2014/main" id="{88C534D6-F1D5-4B1F-8F4E-0EBBE8D9EA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653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1">
            <a:extLst>
              <a:ext uri="{FF2B5EF4-FFF2-40B4-BE49-F238E27FC236}">
                <a16:creationId xmlns:a16="http://schemas.microsoft.com/office/drawing/2014/main" id="{FA9CAF49-7794-47A2-906E-12CDC296DF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599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2">
            <a:extLst>
              <a:ext uri="{FF2B5EF4-FFF2-40B4-BE49-F238E27FC236}">
                <a16:creationId xmlns:a16="http://schemas.microsoft.com/office/drawing/2014/main" id="{FD294B12-1FC4-4822-AEC2-1906BB4698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4029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3">
            <a:extLst>
              <a:ext uri="{FF2B5EF4-FFF2-40B4-BE49-F238E27FC236}">
                <a16:creationId xmlns:a16="http://schemas.microsoft.com/office/drawing/2014/main" id="{D0546026-B799-413F-94C2-C26B3BFC89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385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4">
            <a:extLst>
              <a:ext uri="{FF2B5EF4-FFF2-40B4-BE49-F238E27FC236}">
                <a16:creationId xmlns:a16="http://schemas.microsoft.com/office/drawing/2014/main" id="{F89DE0E5-C5DB-4B70-9D09-A683FE7DF2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3368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5">
            <a:extLst>
              <a:ext uri="{FF2B5EF4-FFF2-40B4-BE49-F238E27FC236}">
                <a16:creationId xmlns:a16="http://schemas.microsoft.com/office/drawing/2014/main" id="{FC09A8C8-6CB2-41D3-9DB3-F90267FB2C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49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6">
            <a:extLst>
              <a:ext uri="{FF2B5EF4-FFF2-40B4-BE49-F238E27FC236}">
                <a16:creationId xmlns:a16="http://schemas.microsoft.com/office/drawing/2014/main" id="{F895C589-B75E-4515-A48B-5F69FB0D40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183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7">
            <a:extLst>
              <a:ext uri="{FF2B5EF4-FFF2-40B4-BE49-F238E27FC236}">
                <a16:creationId xmlns:a16="http://schemas.microsoft.com/office/drawing/2014/main" id="{1EADEBA2-7FF9-4294-A3EC-C18F5C15C1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67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8">
            <a:extLst>
              <a:ext uri="{FF2B5EF4-FFF2-40B4-BE49-F238E27FC236}">
                <a16:creationId xmlns:a16="http://schemas.microsoft.com/office/drawing/2014/main" id="{EE1797F2-D77B-47FE-8133-E70AF6EEA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07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9">
            <a:extLst>
              <a:ext uri="{FF2B5EF4-FFF2-40B4-BE49-F238E27FC236}">
                <a16:creationId xmlns:a16="http://schemas.microsoft.com/office/drawing/2014/main" id="{E0FA440D-579A-4AF0-A427-41BF3ED016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4352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60">
            <a:extLst>
              <a:ext uri="{FF2B5EF4-FFF2-40B4-BE49-F238E27FC236}">
                <a16:creationId xmlns:a16="http://schemas.microsoft.com/office/drawing/2014/main" id="{1212729D-A2ED-4179-8954-7F66EBCBA9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3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7">
            <a:extLst>
              <a:ext uri="{FF2B5EF4-FFF2-40B4-BE49-F238E27FC236}">
                <a16:creationId xmlns:a16="http://schemas.microsoft.com/office/drawing/2014/main" id="{5A8821D4-DAB2-40DA-9D72-78E3B4634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494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61">
            <a:extLst>
              <a:ext uri="{FF2B5EF4-FFF2-40B4-BE49-F238E27FC236}">
                <a16:creationId xmlns:a16="http://schemas.microsoft.com/office/drawing/2014/main" id="{A4031C8F-1F8D-47B6-A73B-FCD14BFABC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45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10">
            <a:extLst>
              <a:ext uri="{FF2B5EF4-FFF2-40B4-BE49-F238E27FC236}">
                <a16:creationId xmlns:a16="http://schemas.microsoft.com/office/drawing/2014/main" id="{DBDD2BBB-475D-477C-9928-644379ACA6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2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8">
            <a:extLst>
              <a:ext uri="{FF2B5EF4-FFF2-40B4-BE49-F238E27FC236}">
                <a16:creationId xmlns:a16="http://schemas.microsoft.com/office/drawing/2014/main" id="{5B291603-A276-45BF-A73E-A3A209F5DB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51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39">
            <a:extLst>
              <a:ext uri="{FF2B5EF4-FFF2-40B4-BE49-F238E27FC236}">
                <a16:creationId xmlns:a16="http://schemas.microsoft.com/office/drawing/2014/main" id="{9141C60E-B568-41D7-90DE-F63DD66C4C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4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1">
            <a:extLst>
              <a:ext uri="{FF2B5EF4-FFF2-40B4-BE49-F238E27FC236}">
                <a16:creationId xmlns:a16="http://schemas.microsoft.com/office/drawing/2014/main" id="{B8A39237-04C3-4EEF-90C3-BADC0BEE04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0"/>
            <a:ext cx="958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2">
            <a:extLst>
              <a:ext uri="{FF2B5EF4-FFF2-40B4-BE49-F238E27FC236}">
                <a16:creationId xmlns:a16="http://schemas.microsoft.com/office/drawing/2014/main" id="{319793EB-08C3-4C17-866B-73CF11B78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0"/>
            <a:ext cx="958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2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3">
            <a:extLst>
              <a:ext uri="{FF2B5EF4-FFF2-40B4-BE49-F238E27FC236}">
                <a16:creationId xmlns:a16="http://schemas.microsoft.com/office/drawing/2014/main" id="{F525AFD6-C68C-4905-A7CD-D26D67418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0"/>
            <a:ext cx="958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0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4">
            <a:extLst>
              <a:ext uri="{FF2B5EF4-FFF2-40B4-BE49-F238E27FC236}">
                <a16:creationId xmlns:a16="http://schemas.microsoft.com/office/drawing/2014/main" id="{5927109D-8CB2-4FC3-8D50-CF33580E76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0"/>
            <a:ext cx="958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95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5">
            <a:extLst>
              <a:ext uri="{FF2B5EF4-FFF2-40B4-BE49-F238E27FC236}">
                <a16:creationId xmlns:a16="http://schemas.microsoft.com/office/drawing/2014/main" id="{D2F6BF12-F086-47A7-88AD-3DFF570308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0"/>
            <a:ext cx="958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6">
            <a:extLst>
              <a:ext uri="{FF2B5EF4-FFF2-40B4-BE49-F238E27FC236}">
                <a16:creationId xmlns:a16="http://schemas.microsoft.com/office/drawing/2014/main" id="{52B9C2DA-EBFD-459A-8BF8-2E2BD27588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2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">
            <a:extLst>
              <a:ext uri="{FF2B5EF4-FFF2-40B4-BE49-F238E27FC236}">
                <a16:creationId xmlns:a16="http://schemas.microsoft.com/office/drawing/2014/main" id="{9DC50654-6C49-42AE-86A4-3E3D2A50E7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0"/>
            <a:ext cx="958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38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7">
            <a:extLst>
              <a:ext uri="{FF2B5EF4-FFF2-40B4-BE49-F238E27FC236}">
                <a16:creationId xmlns:a16="http://schemas.microsoft.com/office/drawing/2014/main" id="{5B2AE47B-529D-4A4C-9556-BF29C04C70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77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8">
            <a:extLst>
              <a:ext uri="{FF2B5EF4-FFF2-40B4-BE49-F238E27FC236}">
                <a16:creationId xmlns:a16="http://schemas.microsoft.com/office/drawing/2014/main" id="{20DC0A4B-6F08-4B89-A6E3-8D571EA144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9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09">
            <a:extLst>
              <a:ext uri="{FF2B5EF4-FFF2-40B4-BE49-F238E27FC236}">
                <a16:creationId xmlns:a16="http://schemas.microsoft.com/office/drawing/2014/main" id="{B31EBD25-12EA-48D1-9465-F5E01597B1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0"/>
            <a:ext cx="1062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50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1">
            <a:extLst>
              <a:ext uri="{FF2B5EF4-FFF2-40B4-BE49-F238E27FC236}">
                <a16:creationId xmlns:a16="http://schemas.microsoft.com/office/drawing/2014/main" id="{D506D257-19F7-492B-AE29-EF16671CBB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48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2">
            <a:extLst>
              <a:ext uri="{FF2B5EF4-FFF2-40B4-BE49-F238E27FC236}">
                <a16:creationId xmlns:a16="http://schemas.microsoft.com/office/drawing/2014/main" id="{41ACC19D-C3E2-4854-9D94-E152EACBA7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59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3">
            <a:extLst>
              <a:ext uri="{FF2B5EF4-FFF2-40B4-BE49-F238E27FC236}">
                <a16:creationId xmlns:a16="http://schemas.microsoft.com/office/drawing/2014/main" id="{64E9732D-E51E-436B-9BB0-ACE6F25ECA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46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4">
            <a:extLst>
              <a:ext uri="{FF2B5EF4-FFF2-40B4-BE49-F238E27FC236}">
                <a16:creationId xmlns:a16="http://schemas.microsoft.com/office/drawing/2014/main" id="{38E2E659-12F9-4C35-AB79-7EFB094E17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51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5">
            <a:extLst>
              <a:ext uri="{FF2B5EF4-FFF2-40B4-BE49-F238E27FC236}">
                <a16:creationId xmlns:a16="http://schemas.microsoft.com/office/drawing/2014/main" id="{426DCBE6-D9C3-4EDA-9834-56C64E954D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2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6">
            <a:extLst>
              <a:ext uri="{FF2B5EF4-FFF2-40B4-BE49-F238E27FC236}">
                <a16:creationId xmlns:a16="http://schemas.microsoft.com/office/drawing/2014/main" id="{2AFAEE94-2BEB-44B8-ADE5-A9642DDE76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48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7">
            <a:extLst>
              <a:ext uri="{FF2B5EF4-FFF2-40B4-BE49-F238E27FC236}">
                <a16:creationId xmlns:a16="http://schemas.microsoft.com/office/drawing/2014/main" id="{323D87F7-C9DA-42EA-91A7-10E4010051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2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">
            <a:extLst>
              <a:ext uri="{FF2B5EF4-FFF2-40B4-BE49-F238E27FC236}">
                <a16:creationId xmlns:a16="http://schemas.microsoft.com/office/drawing/2014/main" id="{C7A476D7-245B-4B22-8524-838C69EFD3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41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8">
            <a:extLst>
              <a:ext uri="{FF2B5EF4-FFF2-40B4-BE49-F238E27FC236}">
                <a16:creationId xmlns:a16="http://schemas.microsoft.com/office/drawing/2014/main" id="{B93A65BD-7317-49AD-8501-B5E6674F77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21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119">
            <a:extLst>
              <a:ext uri="{FF2B5EF4-FFF2-40B4-BE49-F238E27FC236}">
                <a16:creationId xmlns:a16="http://schemas.microsoft.com/office/drawing/2014/main" id="{0A75AAFF-4ED1-4FAA-9D3B-32A747FAD0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1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1">
            <a:extLst>
              <a:ext uri="{FF2B5EF4-FFF2-40B4-BE49-F238E27FC236}">
                <a16:creationId xmlns:a16="http://schemas.microsoft.com/office/drawing/2014/main" id="{5A4DF090-A87C-4CD8-81E4-8FDF587B45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9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2">
            <a:extLst>
              <a:ext uri="{FF2B5EF4-FFF2-40B4-BE49-F238E27FC236}">
                <a16:creationId xmlns:a16="http://schemas.microsoft.com/office/drawing/2014/main" id="{191B1C8F-83B9-430C-9BBF-DE238CA275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36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3">
            <a:extLst>
              <a:ext uri="{FF2B5EF4-FFF2-40B4-BE49-F238E27FC236}">
                <a16:creationId xmlns:a16="http://schemas.microsoft.com/office/drawing/2014/main" id="{EAE3CDA6-5E65-420B-9A62-C859B7003E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35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4">
            <a:extLst>
              <a:ext uri="{FF2B5EF4-FFF2-40B4-BE49-F238E27FC236}">
                <a16:creationId xmlns:a16="http://schemas.microsoft.com/office/drawing/2014/main" id="{BFE4346F-0446-4662-8648-7B272289BA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7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5">
            <a:extLst>
              <a:ext uri="{FF2B5EF4-FFF2-40B4-BE49-F238E27FC236}">
                <a16:creationId xmlns:a16="http://schemas.microsoft.com/office/drawing/2014/main" id="{D423D276-395B-44D0-8BB0-5B9D34C275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83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6">
            <a:extLst>
              <a:ext uri="{FF2B5EF4-FFF2-40B4-BE49-F238E27FC236}">
                <a16:creationId xmlns:a16="http://schemas.microsoft.com/office/drawing/2014/main" id="{CD851F3B-2600-4C54-BC13-537BF79C38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50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7">
            <a:extLst>
              <a:ext uri="{FF2B5EF4-FFF2-40B4-BE49-F238E27FC236}">
                <a16:creationId xmlns:a16="http://schemas.microsoft.com/office/drawing/2014/main" id="{5ACA90E6-4B6D-407E-890F-0A95EDBA6A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18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8">
            <a:extLst>
              <a:ext uri="{FF2B5EF4-FFF2-40B4-BE49-F238E27FC236}">
                <a16:creationId xmlns:a16="http://schemas.microsoft.com/office/drawing/2014/main" id="{0B6FDEEF-CACA-45A1-9F60-BAE3E0347B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0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">
            <a:extLst>
              <a:ext uri="{FF2B5EF4-FFF2-40B4-BE49-F238E27FC236}">
                <a16:creationId xmlns:a16="http://schemas.microsoft.com/office/drawing/2014/main" id="{E611255F-DDAA-4D0E-BBC9-B0F88A99A8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3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6299">
            <a:extLst>
              <a:ext uri="{FF2B5EF4-FFF2-40B4-BE49-F238E27FC236}">
                <a16:creationId xmlns:a16="http://schemas.microsoft.com/office/drawing/2014/main" id="{FA25C384-3C94-4CA1-8746-6B9E2D3D69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9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0">
            <a:extLst>
              <a:ext uri="{FF2B5EF4-FFF2-40B4-BE49-F238E27FC236}">
                <a16:creationId xmlns:a16="http://schemas.microsoft.com/office/drawing/2014/main" id="{21FA89C1-9783-493A-952A-BBBAD2497A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1">
            <a:extLst>
              <a:ext uri="{FF2B5EF4-FFF2-40B4-BE49-F238E27FC236}">
                <a16:creationId xmlns:a16="http://schemas.microsoft.com/office/drawing/2014/main" id="{1B672347-14C4-4030-B0FE-B197A14204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2">
            <a:extLst>
              <a:ext uri="{FF2B5EF4-FFF2-40B4-BE49-F238E27FC236}">
                <a16:creationId xmlns:a16="http://schemas.microsoft.com/office/drawing/2014/main" id="{EF8A61C2-E638-4FC0-9140-FF8E065E86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9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3">
            <a:extLst>
              <a:ext uri="{FF2B5EF4-FFF2-40B4-BE49-F238E27FC236}">
                <a16:creationId xmlns:a16="http://schemas.microsoft.com/office/drawing/2014/main" id="{6A338D7F-1619-47E9-93FB-434725A765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4">
            <a:extLst>
              <a:ext uri="{FF2B5EF4-FFF2-40B4-BE49-F238E27FC236}">
                <a16:creationId xmlns:a16="http://schemas.microsoft.com/office/drawing/2014/main" id="{4683B166-FBC3-4D2A-A6EF-C71DC31D5A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6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5">
            <a:extLst>
              <a:ext uri="{FF2B5EF4-FFF2-40B4-BE49-F238E27FC236}">
                <a16:creationId xmlns:a16="http://schemas.microsoft.com/office/drawing/2014/main" id="{496763A5-DE1E-48DA-AD55-C36A6EA01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7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6">
            <a:extLst>
              <a:ext uri="{FF2B5EF4-FFF2-40B4-BE49-F238E27FC236}">
                <a16:creationId xmlns:a16="http://schemas.microsoft.com/office/drawing/2014/main" id="{7017E65A-1742-4E29-BE69-EF10248638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1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7">
            <a:extLst>
              <a:ext uri="{FF2B5EF4-FFF2-40B4-BE49-F238E27FC236}">
                <a16:creationId xmlns:a16="http://schemas.microsoft.com/office/drawing/2014/main" id="{E0DC1357-3112-44A8-B7AD-6EB1F01AB7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11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8">
            <a:extLst>
              <a:ext uri="{FF2B5EF4-FFF2-40B4-BE49-F238E27FC236}">
                <a16:creationId xmlns:a16="http://schemas.microsoft.com/office/drawing/2014/main" id="{4837DE59-228D-4624-9D11-16C84619A2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3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">
            <a:extLst>
              <a:ext uri="{FF2B5EF4-FFF2-40B4-BE49-F238E27FC236}">
                <a16:creationId xmlns:a16="http://schemas.microsoft.com/office/drawing/2014/main" id="{75B8A7B9-FE7E-45CC-909A-03BE827650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84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19">
            <a:extLst>
              <a:ext uri="{FF2B5EF4-FFF2-40B4-BE49-F238E27FC236}">
                <a16:creationId xmlns:a16="http://schemas.microsoft.com/office/drawing/2014/main" id="{D507FCF9-B5D3-459D-B08B-9694EE96E7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29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0">
            <a:extLst>
              <a:ext uri="{FF2B5EF4-FFF2-40B4-BE49-F238E27FC236}">
                <a16:creationId xmlns:a16="http://schemas.microsoft.com/office/drawing/2014/main" id="{32396029-537E-4E9E-845F-37219F163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3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1">
            <a:extLst>
              <a:ext uri="{FF2B5EF4-FFF2-40B4-BE49-F238E27FC236}">
                <a16:creationId xmlns:a16="http://schemas.microsoft.com/office/drawing/2014/main" id="{1B963471-CBBE-4BD2-B0E9-487017D0B6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2">
            <a:extLst>
              <a:ext uri="{FF2B5EF4-FFF2-40B4-BE49-F238E27FC236}">
                <a16:creationId xmlns:a16="http://schemas.microsoft.com/office/drawing/2014/main" id="{B9E8D9D8-D128-4033-8B47-EF11AEFB2A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6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3">
            <a:extLst>
              <a:ext uri="{FF2B5EF4-FFF2-40B4-BE49-F238E27FC236}">
                <a16:creationId xmlns:a16="http://schemas.microsoft.com/office/drawing/2014/main" id="{A89DDD59-5E1E-41B0-AF4C-932F478283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8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4">
            <a:extLst>
              <a:ext uri="{FF2B5EF4-FFF2-40B4-BE49-F238E27FC236}">
                <a16:creationId xmlns:a16="http://schemas.microsoft.com/office/drawing/2014/main" id="{5C32B9A3-B9CD-49C3-BB72-85B60A0CE3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58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5">
            <a:extLst>
              <a:ext uri="{FF2B5EF4-FFF2-40B4-BE49-F238E27FC236}">
                <a16:creationId xmlns:a16="http://schemas.microsoft.com/office/drawing/2014/main" id="{48837273-F3E2-4D43-B724-BF79BD7356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21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6">
            <a:extLst>
              <a:ext uri="{FF2B5EF4-FFF2-40B4-BE49-F238E27FC236}">
                <a16:creationId xmlns:a16="http://schemas.microsoft.com/office/drawing/2014/main" id="{4D91DE36-697A-4029-B059-C0A86059D6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1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7">
            <a:extLst>
              <a:ext uri="{FF2B5EF4-FFF2-40B4-BE49-F238E27FC236}">
                <a16:creationId xmlns:a16="http://schemas.microsoft.com/office/drawing/2014/main" id="{4191CF43-D195-489F-8550-BEEB280B97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70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8">
            <a:extLst>
              <a:ext uri="{FF2B5EF4-FFF2-40B4-BE49-F238E27FC236}">
                <a16:creationId xmlns:a16="http://schemas.microsoft.com/office/drawing/2014/main" id="{6E2CD60D-3C68-4C5A-A0ED-E2B97EE8B2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9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">
            <a:extLst>
              <a:ext uri="{FF2B5EF4-FFF2-40B4-BE49-F238E27FC236}">
                <a16:creationId xmlns:a16="http://schemas.microsoft.com/office/drawing/2014/main" id="{F1B00CDC-E585-473F-87E0-FE9F74CA18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19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29">
            <a:extLst>
              <a:ext uri="{FF2B5EF4-FFF2-40B4-BE49-F238E27FC236}">
                <a16:creationId xmlns:a16="http://schemas.microsoft.com/office/drawing/2014/main" id="{D3A14F70-8AC5-404D-8EFF-2040EC9602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92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0">
            <a:extLst>
              <a:ext uri="{FF2B5EF4-FFF2-40B4-BE49-F238E27FC236}">
                <a16:creationId xmlns:a16="http://schemas.microsoft.com/office/drawing/2014/main" id="{78B654C3-D0A3-4AE3-AEB5-52A0D0C991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74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1">
            <a:extLst>
              <a:ext uri="{FF2B5EF4-FFF2-40B4-BE49-F238E27FC236}">
                <a16:creationId xmlns:a16="http://schemas.microsoft.com/office/drawing/2014/main" id="{AED2501D-0F9E-4654-990A-ED472189C1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532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2">
            <a:extLst>
              <a:ext uri="{FF2B5EF4-FFF2-40B4-BE49-F238E27FC236}">
                <a16:creationId xmlns:a16="http://schemas.microsoft.com/office/drawing/2014/main" id="{BA1337AD-DF40-46D5-8151-995F65338E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17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3">
            <a:extLst>
              <a:ext uri="{FF2B5EF4-FFF2-40B4-BE49-F238E27FC236}">
                <a16:creationId xmlns:a16="http://schemas.microsoft.com/office/drawing/2014/main" id="{0707EFB6-B729-41DF-BC67-70AE5BE192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56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4">
            <a:extLst>
              <a:ext uri="{FF2B5EF4-FFF2-40B4-BE49-F238E27FC236}">
                <a16:creationId xmlns:a16="http://schemas.microsoft.com/office/drawing/2014/main" id="{2DE0ABEC-7646-4669-974D-2606D3890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21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5">
            <a:extLst>
              <a:ext uri="{FF2B5EF4-FFF2-40B4-BE49-F238E27FC236}">
                <a16:creationId xmlns:a16="http://schemas.microsoft.com/office/drawing/2014/main" id="{BE709D7A-5E77-45CB-8344-363D63FA95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2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6">
            <a:extLst>
              <a:ext uri="{FF2B5EF4-FFF2-40B4-BE49-F238E27FC236}">
                <a16:creationId xmlns:a16="http://schemas.microsoft.com/office/drawing/2014/main" id="{DD03593D-9156-4403-B4F3-1801234718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46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7">
            <a:extLst>
              <a:ext uri="{FF2B5EF4-FFF2-40B4-BE49-F238E27FC236}">
                <a16:creationId xmlns:a16="http://schemas.microsoft.com/office/drawing/2014/main" id="{B85768F1-7264-417D-93C8-DC0EE65F81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05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8">
            <a:extLst>
              <a:ext uri="{FF2B5EF4-FFF2-40B4-BE49-F238E27FC236}">
                <a16:creationId xmlns:a16="http://schemas.microsoft.com/office/drawing/2014/main" id="{7EA92383-FC03-4230-B785-827181ECF7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4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">
            <a:extLst>
              <a:ext uri="{FF2B5EF4-FFF2-40B4-BE49-F238E27FC236}">
                <a16:creationId xmlns:a16="http://schemas.microsoft.com/office/drawing/2014/main" id="{6A2BE896-3ECB-4A23-9CEE-690D38754C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2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39">
            <a:extLst>
              <a:ext uri="{FF2B5EF4-FFF2-40B4-BE49-F238E27FC236}">
                <a16:creationId xmlns:a16="http://schemas.microsoft.com/office/drawing/2014/main" id="{18DFEBCC-7125-4A3E-9EA4-4A2A3D2466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543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0">
            <a:extLst>
              <a:ext uri="{FF2B5EF4-FFF2-40B4-BE49-F238E27FC236}">
                <a16:creationId xmlns:a16="http://schemas.microsoft.com/office/drawing/2014/main" id="{D6565EE9-EA10-4129-82A9-077AAA6677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06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1">
            <a:extLst>
              <a:ext uri="{FF2B5EF4-FFF2-40B4-BE49-F238E27FC236}">
                <a16:creationId xmlns:a16="http://schemas.microsoft.com/office/drawing/2014/main" id="{C97609DA-7C13-4937-848E-742C9D307A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88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2">
            <a:extLst>
              <a:ext uri="{FF2B5EF4-FFF2-40B4-BE49-F238E27FC236}">
                <a16:creationId xmlns:a16="http://schemas.microsoft.com/office/drawing/2014/main" id="{821F1597-E45D-4478-AC8A-62A4A94DB3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655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3">
            <a:extLst>
              <a:ext uri="{FF2B5EF4-FFF2-40B4-BE49-F238E27FC236}">
                <a16:creationId xmlns:a16="http://schemas.microsoft.com/office/drawing/2014/main" id="{753DAEE3-5B89-4377-A6AA-C130B33D65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322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4">
            <a:extLst>
              <a:ext uri="{FF2B5EF4-FFF2-40B4-BE49-F238E27FC236}">
                <a16:creationId xmlns:a16="http://schemas.microsoft.com/office/drawing/2014/main" id="{F5462AE2-3BC6-49A1-8CD2-E4B138677D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665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5">
            <a:extLst>
              <a:ext uri="{FF2B5EF4-FFF2-40B4-BE49-F238E27FC236}">
                <a16:creationId xmlns:a16="http://schemas.microsoft.com/office/drawing/2014/main" id="{5E68DDF8-F7D8-4A59-B481-18BEA7FCEE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21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6">
            <a:extLst>
              <a:ext uri="{FF2B5EF4-FFF2-40B4-BE49-F238E27FC236}">
                <a16:creationId xmlns:a16="http://schemas.microsoft.com/office/drawing/2014/main" id="{DB4DA1EF-F211-4953-BBEE-17EBAAF0B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099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7">
            <a:extLst>
              <a:ext uri="{FF2B5EF4-FFF2-40B4-BE49-F238E27FC236}">
                <a16:creationId xmlns:a16="http://schemas.microsoft.com/office/drawing/2014/main" id="{1555E1DB-4A2E-4031-B936-F39143F736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39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8">
            <a:extLst>
              <a:ext uri="{FF2B5EF4-FFF2-40B4-BE49-F238E27FC236}">
                <a16:creationId xmlns:a16="http://schemas.microsoft.com/office/drawing/2014/main" id="{B06778B9-8947-4019-95B1-E9968175B5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4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">
            <a:extLst>
              <a:ext uri="{FF2B5EF4-FFF2-40B4-BE49-F238E27FC236}">
                <a16:creationId xmlns:a16="http://schemas.microsoft.com/office/drawing/2014/main" id="{A63A649E-0B8C-46CE-930E-B116E73DF6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99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49">
            <a:extLst>
              <a:ext uri="{FF2B5EF4-FFF2-40B4-BE49-F238E27FC236}">
                <a16:creationId xmlns:a16="http://schemas.microsoft.com/office/drawing/2014/main" id="{EF93B57C-FFD3-44E1-B2AD-BAE0DCB45D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64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0">
            <a:extLst>
              <a:ext uri="{FF2B5EF4-FFF2-40B4-BE49-F238E27FC236}">
                <a16:creationId xmlns:a16="http://schemas.microsoft.com/office/drawing/2014/main" id="{B41C8A2B-496A-47D3-9025-CE67DB7355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2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1">
            <a:extLst>
              <a:ext uri="{FF2B5EF4-FFF2-40B4-BE49-F238E27FC236}">
                <a16:creationId xmlns:a16="http://schemas.microsoft.com/office/drawing/2014/main" id="{1FB04DD4-2674-428A-8617-9A77BF9E9C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55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2">
            <a:extLst>
              <a:ext uri="{FF2B5EF4-FFF2-40B4-BE49-F238E27FC236}">
                <a16:creationId xmlns:a16="http://schemas.microsoft.com/office/drawing/2014/main" id="{01651AE7-0599-4824-B23B-41D00C066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317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3">
            <a:extLst>
              <a:ext uri="{FF2B5EF4-FFF2-40B4-BE49-F238E27FC236}">
                <a16:creationId xmlns:a16="http://schemas.microsoft.com/office/drawing/2014/main" id="{5BF05991-BF08-4CEC-9DD9-4AE08A9024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557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4">
            <a:extLst>
              <a:ext uri="{FF2B5EF4-FFF2-40B4-BE49-F238E27FC236}">
                <a16:creationId xmlns:a16="http://schemas.microsoft.com/office/drawing/2014/main" id="{5924B89C-1E79-487C-B3EA-A41D5D065C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964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5">
            <a:extLst>
              <a:ext uri="{FF2B5EF4-FFF2-40B4-BE49-F238E27FC236}">
                <a16:creationId xmlns:a16="http://schemas.microsoft.com/office/drawing/2014/main" id="{67468E29-E4EE-400A-96D8-2BBD0DC4A8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090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6">
            <a:extLst>
              <a:ext uri="{FF2B5EF4-FFF2-40B4-BE49-F238E27FC236}">
                <a16:creationId xmlns:a16="http://schemas.microsoft.com/office/drawing/2014/main" id="{F58B9A41-8126-4B97-9C9A-47CC38D793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770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7">
            <a:extLst>
              <a:ext uri="{FF2B5EF4-FFF2-40B4-BE49-F238E27FC236}">
                <a16:creationId xmlns:a16="http://schemas.microsoft.com/office/drawing/2014/main" id="{20BB6EEE-C08A-41CA-B99A-33402A8B71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17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10216244258">
            <a:extLst>
              <a:ext uri="{FF2B5EF4-FFF2-40B4-BE49-F238E27FC236}">
                <a16:creationId xmlns:a16="http://schemas.microsoft.com/office/drawing/2014/main" id="{78E54030-4CDA-4424-B4C5-EA46C1F24E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211</vt:i4>
      </vt:variant>
    </vt:vector>
  </HeadingPairs>
  <TitlesOfParts>
    <vt:vector size="2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</dc:title>
  <dc:creator>xincheng hu</dc:creator>
  <cp:lastModifiedBy>萧 萧</cp:lastModifiedBy>
  <cp:revision>2</cp:revision>
  <dcterms:created xsi:type="dcterms:W3CDTF">2021-01-02T08:32:24Z</dcterms:created>
  <dcterms:modified xsi:type="dcterms:W3CDTF">2021-01-10T11:17:06Z</dcterms:modified>
</cp:coreProperties>
</file>